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F"/>
    <a:srgbClr val="FAEDBD"/>
    <a:srgbClr val="89AFAA"/>
    <a:srgbClr val="C5D0BE"/>
    <a:srgbClr val="7F96C0"/>
    <a:srgbClr val="CECECE"/>
    <a:srgbClr val="4472C4"/>
    <a:srgbClr val="FFF2CC"/>
    <a:srgbClr val="9DC3E6"/>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9" autoAdjust="0"/>
    <p:restoredTop sz="94660"/>
  </p:normalViewPr>
  <p:slideViewPr>
    <p:cSldViewPr snapToGrid="0">
      <p:cViewPr varScale="1">
        <p:scale>
          <a:sx n="85" d="100"/>
          <a:sy n="85" d="100"/>
        </p:scale>
        <p:origin x="49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2025/11/17</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2025/11/17</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360" name="矩形 359">
            <a:extLst>
              <a:ext uri="{FF2B5EF4-FFF2-40B4-BE49-F238E27FC236}">
                <a16:creationId xmlns:a16="http://schemas.microsoft.com/office/drawing/2014/main" id="{215D045A-7A75-BFF6-62CB-73B3F142694D}"/>
              </a:ext>
            </a:extLst>
          </p:cNvPr>
          <p:cNvSpPr/>
          <p:nvPr/>
        </p:nvSpPr>
        <p:spPr>
          <a:xfrm>
            <a:off x="96303" y="3429000"/>
            <a:ext cx="6994780" cy="3376293"/>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7" name="矩形 266">
            <a:extLst>
              <a:ext uri="{FF2B5EF4-FFF2-40B4-BE49-F238E27FC236}">
                <a16:creationId xmlns:a16="http://schemas.microsoft.com/office/drawing/2014/main" id="{EC410BE4-3F30-7CD1-CA5E-EAD9421662F4}"/>
              </a:ext>
            </a:extLst>
          </p:cNvPr>
          <p:cNvSpPr/>
          <p:nvPr/>
        </p:nvSpPr>
        <p:spPr>
          <a:xfrm>
            <a:off x="109043" y="124193"/>
            <a:ext cx="6982039"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59" y="188732"/>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89" y="160817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89" y="198143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3" y="241932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2" y="1724026"/>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6" y="1724026"/>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5" y="2077410"/>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2" y="2097287"/>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6" y="1971755"/>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3" y="2117164"/>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6" y="2097287"/>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4" y="2019743"/>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89" y="1743903"/>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3" y="2465837"/>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1" y="235358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7" y="19445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4" y="22219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7" y="190388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8" y="1678801"/>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59" y="15903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1" y="15784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7" y="1646292"/>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 y="1892367"/>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6" y="1288220"/>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49" y="1519648"/>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8" y="1838841"/>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6" y="2201541"/>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9" y="1908408"/>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 y="1323510"/>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4" y="2273894"/>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2" y="2356487"/>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4" y="2588669"/>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7" y="235462"/>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29" y="1858044"/>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6" y="42273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1" y="511071"/>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2" y="422733"/>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1" y="1667215"/>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6" y="1755552"/>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7" y="1667214"/>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3" y="2702032"/>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0" y="1017641"/>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0" y="2393516"/>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4" y="1632877"/>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6" y="200383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6" y="731724"/>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50487" y="1759913"/>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29" y="1495296"/>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4" y="1265546"/>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4" y="1718968"/>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7" y="1082814"/>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49" y="13604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0" y="118430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5" y="1255453"/>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3" y="1332281"/>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8" y="1079106"/>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3" y="908707"/>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0" y="-1000086"/>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6" y="156054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6" y="172034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5" y="188014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4" y="2039943"/>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3" y="2199741"/>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2" y="76925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2" y="92905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1" y="108885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0" y="1248648"/>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19" y="1408446"/>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4" y="156714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4" y="172694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3" y="188674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2" y="2046538"/>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1" y="2206336"/>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0" y="77584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0" y="93564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19" y="109544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8" y="1255243"/>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7" y="1415041"/>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3" y="716862"/>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5" y="796638"/>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2" y="2261227"/>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0" y="86442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0" y="2110698"/>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5" y="161281"/>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6" y="908133"/>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7" y="2024769"/>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351894" y="525257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722318" y="563725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64119" y="474034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851642" y="521579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153236" y="54837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146529" y="49319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828413" y="4876074"/>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61651" y="4808209"/>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61651" y="5368430"/>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832075" y="5351526"/>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61399" y="5047808"/>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64250" y="5306380"/>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210823" y="5067685"/>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6" y="4555353"/>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 y="5136079"/>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0" y="4936549"/>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33" y="5617241"/>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68" y="4673404"/>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17" y="5466886"/>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88922" y="5307040"/>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257169" y="5012717"/>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563350" y="3621434"/>
            <a:ext cx="6452364"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249536" y="4676799"/>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D613E7C2-8077-2788-1098-6DC75536EAC8}"/>
                  </a:ext>
                </a:extLst>
              </p:cNvPr>
              <p:cNvSpPr txBox="1"/>
              <p:nvPr/>
            </p:nvSpPr>
            <p:spPr>
              <a:xfrm>
                <a:off x="587043" y="3560615"/>
                <a:ext cx="6425799"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textual information and adjacency relationship about two nodes, provide corresponding prompts to mislead the shadow model. You should provide prompts for the title and abstract.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587043" y="3560615"/>
                <a:ext cx="6425799" cy="971420"/>
              </a:xfrm>
              <a:prstGeom prst="rect">
                <a:avLst/>
              </a:prstGeom>
              <a:blipFill>
                <a:blip r:embed="rId8"/>
                <a:stretch>
                  <a:fillRect l="-285" t="-1258" r="-854" b="-4403"/>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618569" y="4423746"/>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462" y="5018541"/>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101" y="4779107"/>
            <a:ext cx="258664" cy="258664"/>
          </a:xfrm>
          <a:prstGeom prst="rect">
            <a:avLst/>
          </a:prstGeom>
        </p:spPr>
      </p:pic>
      <p:sp>
        <p:nvSpPr>
          <p:cNvPr id="345" name="矩形 344">
            <a:extLst>
              <a:ext uri="{FF2B5EF4-FFF2-40B4-BE49-F238E27FC236}">
                <a16:creationId xmlns:a16="http://schemas.microsoft.com/office/drawing/2014/main" id="{10083451-1CAB-75B4-5F71-5EB7D1B0A686}"/>
              </a:ext>
            </a:extLst>
          </p:cNvPr>
          <p:cNvSpPr/>
          <p:nvPr/>
        </p:nvSpPr>
        <p:spPr>
          <a:xfrm>
            <a:off x="1831868" y="4976494"/>
            <a:ext cx="657860" cy="70821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512201" y="5369793"/>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414118" y="5085429"/>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454053" y="5907053"/>
            <a:ext cx="3754926" cy="828626"/>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442112" y="5962513"/>
            <a:ext cx="3803579"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0907" y="4869136"/>
            <a:ext cx="892473" cy="957600"/>
          </a:xfrm>
          <a:prstGeom prst="rect">
            <a:avLst/>
          </a:prstGeom>
        </p:spPr>
      </p:pic>
      <p:pic>
        <p:nvPicPr>
          <p:cNvPr id="274" name="图片 273">
            <a:extLst>
              <a:ext uri="{FF2B5EF4-FFF2-40B4-BE49-F238E27FC236}">
                <a16:creationId xmlns:a16="http://schemas.microsoft.com/office/drawing/2014/main" id="{239B2235-DE28-BD24-84E7-51E1246E4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8271" y="4815642"/>
            <a:ext cx="258664" cy="258664"/>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2822827" y="565152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3891573" y="536383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2489728" y="5525719"/>
            <a:ext cx="537096" cy="393808"/>
          </a:xfrm>
          <a:prstGeom prst="curvedConnector3">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Tree>
    <p:extLst>
      <p:ext uri="{BB962C8B-B14F-4D97-AF65-F5344CB8AC3E}">
        <p14:creationId xmlns:p14="http://schemas.microsoft.com/office/powerpoint/2010/main" val="25655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2746</TotalTime>
  <Words>4051</Words>
  <Application>Microsoft Office PowerPoint</Application>
  <PresentationFormat>宽屏</PresentationFormat>
  <Paragraphs>385</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-apple-system</vt: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959</cp:revision>
  <dcterms:created xsi:type="dcterms:W3CDTF">2025-08-14T07:06:40Z</dcterms:created>
  <dcterms:modified xsi:type="dcterms:W3CDTF">2025-11-17T15:59:28Z</dcterms:modified>
</cp:coreProperties>
</file>